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61" r:id="rId3"/>
    <p:sldId id="260" r:id="rId4"/>
    <p:sldId id="259" r:id="rId5"/>
    <p:sldId id="270" r:id="rId6"/>
    <p:sldId id="258" r:id="rId7"/>
    <p:sldId id="264" r:id="rId8"/>
    <p:sldId id="266" r:id="rId9"/>
    <p:sldId id="265" r:id="rId10"/>
    <p:sldId id="272" r:id="rId11"/>
    <p:sldId id="271" r:id="rId12"/>
    <p:sldId id="267" r:id="rId13"/>
    <p:sldId id="273" r:id="rId14"/>
    <p:sldId id="269" r:id="rId15"/>
    <p:sldId id="274" r:id="rId16"/>
    <p:sldId id="26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409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A90710F-8FAE-F264-3D70-3E53E02C34C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533186-129A-103E-E2AF-5F9DF4D60FF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E06A07-2EC1-4A29-AAB1-CEFA28CEDC18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EA4A53-D834-735E-42EA-3713F05343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079E0D-4563-781A-5E1F-191D95A2969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451046-2340-4F2C-ABDA-CC8DC20393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5030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C3196-CC2F-4B6E-A7C7-FC60620A085D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DDFCC-3E43-49E1-A963-A206216E9A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142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DDFCC-3E43-49E1-A963-A206216E9A4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4465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DDFCC-3E43-49E1-A963-A206216E9A4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4007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DDFCC-3E43-49E1-A963-A206216E9A4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178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DDFCC-3E43-49E1-A963-A206216E9A4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54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DDFCC-3E43-49E1-A963-A206216E9A4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06169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DDFCC-3E43-49E1-A963-A206216E9A4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805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DDFCC-3E43-49E1-A963-A206216E9A4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953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DDFCC-3E43-49E1-A963-A206216E9A4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449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DDFCC-3E43-49E1-A963-A206216E9A4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7967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DDFCC-3E43-49E1-A963-A206216E9A4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6843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DDFCC-3E43-49E1-A963-A206216E9A4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8538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DDFCC-3E43-49E1-A963-A206216E9A4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6187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DDFCC-3E43-49E1-A963-A206216E9A4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0958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DDFCC-3E43-49E1-A963-A206216E9A4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366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D10A4-EFCD-85EA-A75F-022E7B3918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55031B-10FA-0579-F7C1-EC78C73508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0FFBD-4927-07F3-E46A-05BF4957A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825B-1217-4F6E-9603-A297B35AB07D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D308D6-9E17-3286-80A0-1F17F5006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9C4F18-4302-3C65-1EDF-E0C668C73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88B70-CBE6-47B5-B3EE-527FC7903C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9903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4CA0F-0E75-0B78-7746-A7927A180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5BCD7A-3BFE-4A7C-6FA9-4A0FB5C7BC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F2FC8-E698-8521-F5E6-C1C7833DA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825B-1217-4F6E-9603-A297B35AB07D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2FEAC-43A5-3596-A178-5B51521BA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AA0A3-9F46-E3B8-CCF3-968B9A1E6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88B70-CBE6-47B5-B3EE-527FC7903C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932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E6D6E3-02D9-BE8A-D5D9-864C0961A1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ED193E-01BB-09F9-E8E2-70EDBDEFF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4C5C70-B754-D385-3986-701338A2C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825B-1217-4F6E-9603-A297B35AB07D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EA10D6-2C71-5A5B-56C5-227D8A2E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8C777C-A341-D0BC-2B4C-D45F31E0D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88B70-CBE6-47B5-B3EE-527FC7903C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6776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C171A-6482-6795-8BEC-497FAE81E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5C92A-CC49-8610-BF9B-058A332D52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29307-9F37-C8BD-1454-61C2775A1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825B-1217-4F6E-9603-A297B35AB07D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EC9B72-54B8-BBB8-DD7C-F4AAA90C9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29D79-4B8A-0F42-E8C1-867B547A7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88B70-CBE6-47B5-B3EE-527FC7903C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01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0DA61-B121-BC73-DBDB-37688BAD2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7168A2-FA1F-E687-9182-2D43C413E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70BCD-AAEF-EA63-EE8C-ACE232A5F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825B-1217-4F6E-9603-A297B35AB07D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B80C03-4DB7-6756-1A4B-03966E82B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E0DCE9-60EC-EEE5-70D1-9BFC8103E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88B70-CBE6-47B5-B3EE-527FC7903C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071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7659C-938C-B1AB-4B9C-FF98F8969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F51F2-7C29-2A43-E0B6-42ABF43E75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C585EE-69F5-9AF5-67DC-269AF1E8F9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85E676-0A56-67A5-8D7B-DD5724D5F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825B-1217-4F6E-9603-A297B35AB07D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7F7566-95C5-3D89-46F3-3A2AD2B52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4CA670-E1B9-FBC4-ACF1-B5071337A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88B70-CBE6-47B5-B3EE-527FC7903C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0310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7769E-F23A-F297-C681-127BFAEDA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50B020-FD33-CBF8-3734-2C7055D3B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4C4196-5673-A878-9411-192BAC4587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47CFF3-8F39-37DB-ED9D-088D61C445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3E6E3F-5585-D3F8-33EF-5F00776DB5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A0A3EA-8074-9D03-5F99-4093A22C6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825B-1217-4F6E-9603-A297B35AB07D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7B6503-9081-8ACF-D672-E7568C7E2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3B3B78-4BA7-8B56-FA54-9181E9FA5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88B70-CBE6-47B5-B3EE-527FC7903C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456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807D0-6CC6-7F9D-AE83-6C25443A9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0EE0D4-7E17-AC43-5792-906AC4CCF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825B-1217-4F6E-9603-A297B35AB07D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A786E9-6BA0-CED3-A7D5-D104C4566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3374A7-738E-9525-F8A3-59A6C224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88B70-CBE6-47B5-B3EE-527FC7903C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774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BFC3BF-C565-AC0A-94CC-94C90E9FC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825B-1217-4F6E-9603-A297B35AB07D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0A9B28-222C-DFA1-F0D5-60BEDB4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F656F-9BF8-73A3-B950-EE213BBC8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88B70-CBE6-47B5-B3EE-527FC7903C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085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99DA9-1EB2-D86A-A0CF-AEF5EDF19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50341-84F4-3574-8436-5AAE2E335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4F88C4-9842-4E28-D4B8-9E1785BCE9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A70534-7CCB-7133-930E-6113126E0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825B-1217-4F6E-9603-A297B35AB07D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334700-BCA3-47B7-EF63-E203E61D2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B4A30F-31B5-3FE6-6AC5-96AAA80D6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88B70-CBE6-47B5-B3EE-527FC7903C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209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E300C-941D-A8FA-5095-2C4C476F9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57D0A6-B683-F5D9-41D6-4F5E5C6BAD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3EA984-4E14-E009-7E4F-E46919976F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C8FD8E-CE74-0E23-D360-7047001D8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825B-1217-4F6E-9603-A297B35AB07D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9C55B3-9CF3-E689-9F38-1F4B7F3B5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02E1E5-B5AC-2F42-B959-549D17750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88B70-CBE6-47B5-B3EE-527FC7903C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197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B0B1AD-F89A-B45A-E299-3D2B0647E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770D51-40F2-97DA-4546-537086A51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EAB4A-3B56-0221-D9C2-3C4FACDC3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BF825B-1217-4F6E-9603-A297B35AB07D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5D826-DD68-08F7-DE62-B5816CD05F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A1C9F-370D-122D-0FFC-F91381652D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888B70-CBE6-47B5-B3EE-527FC7903C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867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.jp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1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2.jpg"/><Relationship Id="rId4" Type="http://schemas.openxmlformats.org/officeDocument/2006/relationships/image" Target="../media/image2.jpg"/><Relationship Id="rId9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sky with white clouds&#10;&#10;Description automatically generated">
            <a:extLst>
              <a:ext uri="{FF2B5EF4-FFF2-40B4-BE49-F238E27FC236}">
                <a16:creationId xmlns:a16="http://schemas.microsoft.com/office/drawing/2014/main" id="{FABF26F5-06B6-D610-FF41-B69AA933C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038"/>
            <a:ext cx="104219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13708E-E3C5-9251-1C41-C8F60CAF19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7F6DFF-CD55-6205-5E95-B0E805506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4421"/>
          </a:xfrm>
          <a:prstGeom prst="rect">
            <a:avLst/>
          </a:prstGeom>
        </p:spPr>
      </p:pic>
      <p:pic>
        <p:nvPicPr>
          <p:cNvPr id="9" name="Picture 8" descr="A map of a river&#10;&#10;Description automatically generated">
            <a:extLst>
              <a:ext uri="{FF2B5EF4-FFF2-40B4-BE49-F238E27FC236}">
                <a16:creationId xmlns:a16="http://schemas.microsoft.com/office/drawing/2014/main" id="{AD1ACB67-25C8-643D-CD59-84BC222B4B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44" y="1454421"/>
            <a:ext cx="10525125" cy="3571875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CDE1DA1A-8DF8-293E-768A-B516B4DBFC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609" y="4093483"/>
            <a:ext cx="8950098" cy="2707367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sz="4800" dirty="0"/>
              <a:t>The Aim of the Project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Completing excavation and construction work on the Basin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Constructing the Roving Bridge at the Junction with towpath and farm access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Connecting the Staffordshire &amp; Worcestershire Canal to the Basin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Constructing the Lock from the Basin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Constructing a navigable channel from the Lock into the River </a:t>
            </a:r>
            <a:r>
              <a:rPr lang="en-US" dirty="0" err="1"/>
              <a:t>Penk</a:t>
            </a:r>
            <a:r>
              <a:rPr lang="en-US" dirty="0"/>
              <a:t> and River Sow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Preparing the River Sow to create a navigable link into Stafford Town Centre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0298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sky with white clouds&#10;&#10;Description automatically generated">
            <a:extLst>
              <a:ext uri="{FF2B5EF4-FFF2-40B4-BE49-F238E27FC236}">
                <a16:creationId xmlns:a16="http://schemas.microsoft.com/office/drawing/2014/main" id="{AEB1E4F8-8D55-C128-43DF-B03FF196F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038"/>
            <a:ext cx="104219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9ED092-31CC-780F-AA23-23D42A735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 descr="A group of construction workers working on a concrete slab&#10;&#10;Description automatically generated">
            <a:extLst>
              <a:ext uri="{FF2B5EF4-FFF2-40B4-BE49-F238E27FC236}">
                <a16:creationId xmlns:a16="http://schemas.microsoft.com/office/drawing/2014/main" id="{DD1CA819-735B-4133-FAC4-B05B4C2372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95" y="1646508"/>
            <a:ext cx="6128061" cy="437068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81E008-E0A6-0901-C6D0-4D68F6739A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4421"/>
          </a:xfrm>
          <a:prstGeom prst="rect">
            <a:avLst/>
          </a:prstGeom>
        </p:spPr>
      </p:pic>
      <p:pic>
        <p:nvPicPr>
          <p:cNvPr id="9" name="Picture 8" descr="A map of a city with numbers and a date&#10;&#10;Description automatically generated with medium confidence">
            <a:extLst>
              <a:ext uri="{FF2B5EF4-FFF2-40B4-BE49-F238E27FC236}">
                <a16:creationId xmlns:a16="http://schemas.microsoft.com/office/drawing/2014/main" id="{A7A880CB-22BB-9B17-A15A-6886A0AFE8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576" y="1545849"/>
            <a:ext cx="6412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97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sky with white clouds&#10;&#10;Description automatically generated">
            <a:extLst>
              <a:ext uri="{FF2B5EF4-FFF2-40B4-BE49-F238E27FC236}">
                <a16:creationId xmlns:a16="http://schemas.microsoft.com/office/drawing/2014/main" id="{DC486E85-BCB4-7E88-FDD0-9FD8B02EF9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038"/>
            <a:ext cx="104219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951B90-121D-01EB-24E4-7A67F972B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 descr="Pallets of cement in a warehouse">
            <a:extLst>
              <a:ext uri="{FF2B5EF4-FFF2-40B4-BE49-F238E27FC236}">
                <a16:creationId xmlns:a16="http://schemas.microsoft.com/office/drawing/2014/main" id="{C88F8BAC-9BC3-25B5-0896-37606175CB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90" y="1690688"/>
            <a:ext cx="5969407" cy="4802187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2EDC5D-3364-F8CC-144C-CC21FAC982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44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C64D37-F2F6-327A-C900-772B0697A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9458" y="1819545"/>
            <a:ext cx="3894342" cy="28614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DBEBCB-4698-6C37-1EF6-606646001CA1}"/>
              </a:ext>
            </a:extLst>
          </p:cNvPr>
          <p:cNvSpPr txBox="1"/>
          <p:nvPr/>
        </p:nvSpPr>
        <p:spPr>
          <a:xfrm>
            <a:off x="8053787" y="4680992"/>
            <a:ext cx="345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Donated</a:t>
            </a:r>
          </a:p>
          <a:p>
            <a:r>
              <a:rPr lang="en-GB" sz="4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6,000 bags</a:t>
            </a:r>
          </a:p>
        </p:txBody>
      </p:sp>
    </p:spTree>
    <p:extLst>
      <p:ext uri="{BB962C8B-B14F-4D97-AF65-F5344CB8AC3E}">
        <p14:creationId xmlns:p14="http://schemas.microsoft.com/office/powerpoint/2010/main" val="868670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sky with white clouds&#10;&#10;Description automatically generated">
            <a:extLst>
              <a:ext uri="{FF2B5EF4-FFF2-40B4-BE49-F238E27FC236}">
                <a16:creationId xmlns:a16="http://schemas.microsoft.com/office/drawing/2014/main" id="{FABF26F5-06B6-D610-FF41-B69AA933C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038"/>
            <a:ext cx="104219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13708E-E3C5-9251-1C41-C8F60CAF19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48844E-FC00-DF12-DAAA-3C27C81DAC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7F6DFF-CD55-6205-5E95-B0E805506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4421"/>
          </a:xfrm>
          <a:prstGeom prst="rect">
            <a:avLst/>
          </a:prstGeom>
        </p:spPr>
      </p:pic>
      <p:pic>
        <p:nvPicPr>
          <p:cNvPr id="8" name="Picture 7" descr="A truck with a crane on it">
            <a:extLst>
              <a:ext uri="{FF2B5EF4-FFF2-40B4-BE49-F238E27FC236}">
                <a16:creationId xmlns:a16="http://schemas.microsoft.com/office/drawing/2014/main" id="{38E8DF20-FE4C-B51A-4BB4-DC976C3903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298" y="1532004"/>
            <a:ext cx="7160769" cy="510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282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A2229-3CA4-DDA2-6FD6-1E04AAD7F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bird's eye view of a building site">
            <a:extLst>
              <a:ext uri="{FF2B5EF4-FFF2-40B4-BE49-F238E27FC236}">
                <a16:creationId xmlns:a16="http://schemas.microsoft.com/office/drawing/2014/main" id="{92B2FA80-03F9-3E57-8DB9-825FB7D4B8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4" y="0"/>
            <a:ext cx="11170573" cy="6858000"/>
          </a:xfrm>
        </p:spPr>
      </p:pic>
    </p:spTree>
    <p:extLst>
      <p:ext uri="{BB962C8B-B14F-4D97-AF65-F5344CB8AC3E}">
        <p14:creationId xmlns:p14="http://schemas.microsoft.com/office/powerpoint/2010/main" val="2135563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sky with white clouds&#10;&#10;Description automatically generated">
            <a:extLst>
              <a:ext uri="{FF2B5EF4-FFF2-40B4-BE49-F238E27FC236}">
                <a16:creationId xmlns:a16="http://schemas.microsoft.com/office/drawing/2014/main" id="{FABF26F5-06B6-D610-FF41-B69AA933C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038"/>
            <a:ext cx="104219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13708E-E3C5-9251-1C41-C8F60CAF19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48844E-FC00-DF12-DAAA-3C27C81DAC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7F6DFF-CD55-6205-5E95-B0E805506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44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A1226E-1038-2C54-E1CB-9B1AA66E54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799"/>
            <a:ext cx="12496800" cy="83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4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atellite view of a city&#10;&#10;Description automatically generated">
            <a:extLst>
              <a:ext uri="{FF2B5EF4-FFF2-40B4-BE49-F238E27FC236}">
                <a16:creationId xmlns:a16="http://schemas.microsoft.com/office/drawing/2014/main" id="{8825B882-4CC4-1BD7-2451-9BBB05B19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74" y="0"/>
            <a:ext cx="11305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01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sky with white clouds&#10;&#10;Description automatically generated">
            <a:extLst>
              <a:ext uri="{FF2B5EF4-FFF2-40B4-BE49-F238E27FC236}">
                <a16:creationId xmlns:a16="http://schemas.microsoft.com/office/drawing/2014/main" id="{FABF26F5-06B6-D610-FF41-B69AA933C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038"/>
            <a:ext cx="104219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7F6DFF-CD55-6205-5E95-B0E805506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44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18EF67-20D8-5B0E-068D-F6E8232853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916" y="1882154"/>
            <a:ext cx="2920208" cy="29202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29C88A-D49B-2C2C-0D06-54274FCCE2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7240" y="1752416"/>
            <a:ext cx="6921382" cy="12695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E7BC2B-6776-F64F-5872-69D30076EE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5878" y="3723027"/>
            <a:ext cx="3016632" cy="2216532"/>
          </a:xfrm>
          <a:prstGeom prst="rect">
            <a:avLst/>
          </a:prstGeom>
        </p:spPr>
      </p:pic>
      <p:pic>
        <p:nvPicPr>
          <p:cNvPr id="13" name="Picture 1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4C82315-5249-58B8-C5F1-CBD1DD9801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872" y="4836344"/>
            <a:ext cx="3687834" cy="1402823"/>
          </a:xfrm>
          <a:prstGeom prst="rect">
            <a:avLst/>
          </a:prstGeom>
        </p:spPr>
      </p:pic>
      <p:pic>
        <p:nvPicPr>
          <p:cNvPr id="15" name="Picture 14" descr="A close-up of a blue background&#10;&#10;Description automatically generated">
            <a:extLst>
              <a:ext uri="{FF2B5EF4-FFF2-40B4-BE49-F238E27FC236}">
                <a16:creationId xmlns:a16="http://schemas.microsoft.com/office/drawing/2014/main" id="{FB880301-6884-2096-1F95-CE5D7FDDD3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459" y="3326946"/>
            <a:ext cx="3677679" cy="1273291"/>
          </a:xfrm>
          <a:prstGeom prst="rect">
            <a:avLst/>
          </a:prstGeom>
        </p:spPr>
      </p:pic>
      <p:pic>
        <p:nvPicPr>
          <p:cNvPr id="3" name="Picture 2" descr="A blue and white sign&#10;&#10;Description automatically generated">
            <a:extLst>
              <a:ext uri="{FF2B5EF4-FFF2-40B4-BE49-F238E27FC236}">
                <a16:creationId xmlns:a16="http://schemas.microsoft.com/office/drawing/2014/main" id="{3897E1FF-A217-7C73-3F12-76785E014E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0" y="4945112"/>
            <a:ext cx="3593592" cy="112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50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sky with white clouds&#10;&#10;Description automatically generated">
            <a:extLst>
              <a:ext uri="{FF2B5EF4-FFF2-40B4-BE49-F238E27FC236}">
                <a16:creationId xmlns:a16="http://schemas.microsoft.com/office/drawing/2014/main" id="{FABF26F5-06B6-D610-FF41-B69AA933C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038"/>
            <a:ext cx="104219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7F6DFF-CD55-6205-5E95-B0E805506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4421"/>
          </a:xfrm>
          <a:prstGeom prst="rect">
            <a:avLst/>
          </a:prstGeom>
        </p:spPr>
      </p:pic>
      <p:pic>
        <p:nvPicPr>
          <p:cNvPr id="6" name="Picture 5" descr="A map of a river">
            <a:extLst>
              <a:ext uri="{FF2B5EF4-FFF2-40B4-BE49-F238E27FC236}">
                <a16:creationId xmlns:a16="http://schemas.microsoft.com/office/drawing/2014/main" id="{C2A988E8-E468-7609-7D8C-26913DA030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694" y="1731912"/>
            <a:ext cx="9468612" cy="502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39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sky with white clouds&#10;&#10;Description automatically generated">
            <a:extLst>
              <a:ext uri="{FF2B5EF4-FFF2-40B4-BE49-F238E27FC236}">
                <a16:creationId xmlns:a16="http://schemas.microsoft.com/office/drawing/2014/main" id="{FABF26F5-06B6-D610-FF41-B69AA933C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038"/>
            <a:ext cx="104219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7F6DFF-CD55-6205-5E95-B0E805506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4421"/>
          </a:xfrm>
          <a:prstGeom prst="rect">
            <a:avLst/>
          </a:prstGeom>
        </p:spPr>
      </p:pic>
      <p:pic>
        <p:nvPicPr>
          <p:cNvPr id="6" name="Picture 5" descr="A field with bushes and trees in the background">
            <a:extLst>
              <a:ext uri="{FF2B5EF4-FFF2-40B4-BE49-F238E27FC236}">
                <a16:creationId xmlns:a16="http://schemas.microsoft.com/office/drawing/2014/main" id="{35769551-9344-CB46-621E-573EF18F7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89" y="1627459"/>
            <a:ext cx="5234432" cy="3925824"/>
          </a:xfrm>
          <a:prstGeom prst="rect">
            <a:avLst/>
          </a:prstGeom>
        </p:spPr>
      </p:pic>
      <p:pic>
        <p:nvPicPr>
          <p:cNvPr id="11" name="Picture 10" descr="A group of people walking in a field&#10;&#10;Description automatically generated">
            <a:extLst>
              <a:ext uri="{FF2B5EF4-FFF2-40B4-BE49-F238E27FC236}">
                <a16:creationId xmlns:a16="http://schemas.microsoft.com/office/drawing/2014/main" id="{3E44835D-82A4-3A02-3B67-0F35D58D7F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905" y="1612649"/>
            <a:ext cx="4953000" cy="39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12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sky with white clouds&#10;&#10;Description automatically generated">
            <a:extLst>
              <a:ext uri="{FF2B5EF4-FFF2-40B4-BE49-F238E27FC236}">
                <a16:creationId xmlns:a16="http://schemas.microsoft.com/office/drawing/2014/main" id="{FABF26F5-06B6-D610-FF41-B69AA933C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038"/>
            <a:ext cx="104219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7F6DFF-CD55-6205-5E95-B0E805506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4421"/>
          </a:xfrm>
          <a:prstGeom prst="rect">
            <a:avLst/>
          </a:prstGeom>
        </p:spPr>
      </p:pic>
      <p:pic>
        <p:nvPicPr>
          <p:cNvPr id="9" name="Picture 8" descr="A brick wall in the dirt&#10;&#10;Description automatically generated">
            <a:extLst>
              <a:ext uri="{FF2B5EF4-FFF2-40B4-BE49-F238E27FC236}">
                <a16:creationId xmlns:a16="http://schemas.microsoft.com/office/drawing/2014/main" id="{7C28A1E4-BD93-9EFD-3194-89C2D51FBA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72" y="1713992"/>
            <a:ext cx="3575604" cy="2823146"/>
          </a:xfrm>
          <a:prstGeom prst="rect">
            <a:avLst/>
          </a:prstGeom>
        </p:spPr>
      </p:pic>
      <p:pic>
        <p:nvPicPr>
          <p:cNvPr id="11" name="Picture 10" descr="A brick patio with a fence and grass&#10;&#10;Description automatically generated with medium confidence">
            <a:extLst>
              <a:ext uri="{FF2B5EF4-FFF2-40B4-BE49-F238E27FC236}">
                <a16:creationId xmlns:a16="http://schemas.microsoft.com/office/drawing/2014/main" id="{93343583-5865-4AAF-A3B0-B8AFF2544C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543" y="1713992"/>
            <a:ext cx="3994284" cy="2995713"/>
          </a:xfrm>
          <a:prstGeom prst="rect">
            <a:avLst/>
          </a:prstGeom>
        </p:spPr>
      </p:pic>
      <p:pic>
        <p:nvPicPr>
          <p:cNvPr id="13" name="Picture 12" descr="A group of old glass bottles">
            <a:extLst>
              <a:ext uri="{FF2B5EF4-FFF2-40B4-BE49-F238E27FC236}">
                <a16:creationId xmlns:a16="http://schemas.microsoft.com/office/drawing/2014/main" id="{731AD8D4-400E-A69D-8DF6-2A57A6B665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086" y="1724497"/>
            <a:ext cx="2823147" cy="282314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44C0397-9551-E034-2F02-8DF735F4F5DF}"/>
              </a:ext>
            </a:extLst>
          </p:cNvPr>
          <p:cNvSpPr txBox="1"/>
          <p:nvPr/>
        </p:nvSpPr>
        <p:spPr>
          <a:xfrm rot="10800000" flipV="1">
            <a:off x="1232676" y="4931925"/>
            <a:ext cx="2338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Excavation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6B5AEC-5EFB-11DA-741F-9E22D65CED58}"/>
              </a:ext>
            </a:extLst>
          </p:cNvPr>
          <p:cNvSpPr txBox="1"/>
          <p:nvPr/>
        </p:nvSpPr>
        <p:spPr>
          <a:xfrm>
            <a:off x="5019943" y="4941894"/>
            <a:ext cx="2664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Artefacts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25FE9B-C939-B1F1-FA82-4DE897E284AF}"/>
              </a:ext>
            </a:extLst>
          </p:cNvPr>
          <p:cNvSpPr txBox="1"/>
          <p:nvPr/>
        </p:nvSpPr>
        <p:spPr>
          <a:xfrm>
            <a:off x="8413836" y="4931925"/>
            <a:ext cx="2841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Preservation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D4289A-3E77-E052-58E8-2F09A8A9B01E}"/>
              </a:ext>
            </a:extLst>
          </p:cNvPr>
          <p:cNvSpPr txBox="1"/>
          <p:nvPr/>
        </p:nvSpPr>
        <p:spPr>
          <a:xfrm>
            <a:off x="1204452" y="5801259"/>
            <a:ext cx="8466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Extensive history archive on website</a:t>
            </a:r>
          </a:p>
        </p:txBody>
      </p:sp>
    </p:spTree>
    <p:extLst>
      <p:ext uri="{BB962C8B-B14F-4D97-AF65-F5344CB8AC3E}">
        <p14:creationId xmlns:p14="http://schemas.microsoft.com/office/powerpoint/2010/main" val="773664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sky with white clouds&#10;&#10;Description automatically generated">
            <a:extLst>
              <a:ext uri="{FF2B5EF4-FFF2-40B4-BE49-F238E27FC236}">
                <a16:creationId xmlns:a16="http://schemas.microsoft.com/office/drawing/2014/main" id="{FABF26F5-06B6-D610-FF41-B69AA933C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038"/>
            <a:ext cx="104219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648844E-FC00-DF12-DAAA-3C27C81DA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7469" y="1946276"/>
            <a:ext cx="3288905" cy="1655762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7F6DFF-CD55-6205-5E95-B0E805506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994" y="0"/>
            <a:ext cx="12192000" cy="1454421"/>
          </a:xfrm>
          <a:prstGeom prst="rect">
            <a:avLst/>
          </a:prstGeom>
        </p:spPr>
      </p:pic>
      <p:pic>
        <p:nvPicPr>
          <p:cNvPr id="9" name="Picture 8" descr="A sign post with many directions">
            <a:extLst>
              <a:ext uri="{FF2B5EF4-FFF2-40B4-BE49-F238E27FC236}">
                <a16:creationId xmlns:a16="http://schemas.microsoft.com/office/drawing/2014/main" id="{F8EA4CA3-654D-8C4F-F4F7-4C2720DAA9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12" y="1565787"/>
            <a:ext cx="3568846" cy="5465251"/>
          </a:xfrm>
          <a:prstGeom prst="rect">
            <a:avLst/>
          </a:prstGeom>
        </p:spPr>
      </p:pic>
      <p:pic>
        <p:nvPicPr>
          <p:cNvPr id="17" name="Picture 16" descr="A display of signs and a map&#10;&#10;Description automatically generated with medium confidence">
            <a:extLst>
              <a:ext uri="{FF2B5EF4-FFF2-40B4-BE49-F238E27FC236}">
                <a16:creationId xmlns:a16="http://schemas.microsoft.com/office/drawing/2014/main" id="{3D9C02BD-DD73-0E1A-1ADB-006F538BA4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255" y="1663375"/>
            <a:ext cx="5761489" cy="519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709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sky with white clouds&#10;&#10;Description automatically generated">
            <a:extLst>
              <a:ext uri="{FF2B5EF4-FFF2-40B4-BE49-F238E27FC236}">
                <a16:creationId xmlns:a16="http://schemas.microsoft.com/office/drawing/2014/main" id="{FABF26F5-06B6-D610-FF41-B69AA933C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038"/>
            <a:ext cx="104219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7F6DFF-CD55-6205-5E95-B0E805506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7"/>
            <a:ext cx="12192000" cy="1454421"/>
          </a:xfrm>
          <a:prstGeom prst="rect">
            <a:avLst/>
          </a:prstGeom>
        </p:spPr>
      </p:pic>
      <p:pic>
        <p:nvPicPr>
          <p:cNvPr id="8" name="Picture 7" descr="A group of people working on a construction site&#10;&#10;Description automatically generated">
            <a:extLst>
              <a:ext uri="{FF2B5EF4-FFF2-40B4-BE49-F238E27FC236}">
                <a16:creationId xmlns:a16="http://schemas.microsoft.com/office/drawing/2014/main" id="{62270567-EE7F-F115-6E52-0849AB53E4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395" y="2483214"/>
            <a:ext cx="4171433" cy="35321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88AE3D-1722-FDC9-9693-2880D7AC5E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309" y="2053343"/>
            <a:ext cx="4207673" cy="2936605"/>
          </a:xfrm>
          <a:prstGeom prst="rect">
            <a:avLst/>
          </a:prstGeom>
        </p:spPr>
      </p:pic>
      <p:pic>
        <p:nvPicPr>
          <p:cNvPr id="2" name="Picture 1" descr="A field with bushes and trees in the background">
            <a:extLst>
              <a:ext uri="{FF2B5EF4-FFF2-40B4-BE49-F238E27FC236}">
                <a16:creationId xmlns:a16="http://schemas.microsoft.com/office/drawing/2014/main" id="{7620FCE4-9089-2A6A-5238-3F0531EA33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" y="1584655"/>
            <a:ext cx="3385719" cy="25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816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sky with white clouds&#10;&#10;Description automatically generated">
            <a:extLst>
              <a:ext uri="{FF2B5EF4-FFF2-40B4-BE49-F238E27FC236}">
                <a16:creationId xmlns:a16="http://schemas.microsoft.com/office/drawing/2014/main" id="{FABF26F5-06B6-D610-FF41-B69AA933C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038"/>
            <a:ext cx="104219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13708E-E3C5-9251-1C41-C8F60CAF19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48844E-FC00-DF12-DAAA-3C27C81DAC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7F6DFF-CD55-6205-5E95-B0E805506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4421"/>
          </a:xfrm>
          <a:prstGeom prst="rect">
            <a:avLst/>
          </a:prstGeom>
        </p:spPr>
      </p:pic>
      <p:pic>
        <p:nvPicPr>
          <p:cNvPr id="6" name="Picture 5" descr="A construction site with a wall and bricks&#10;&#10;Description automatically generated with medium confidence">
            <a:extLst>
              <a:ext uri="{FF2B5EF4-FFF2-40B4-BE49-F238E27FC236}">
                <a16:creationId xmlns:a16="http://schemas.microsoft.com/office/drawing/2014/main" id="{B6D14CBA-1B66-7834-BF59-D498E7EE2C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22" y="1709680"/>
            <a:ext cx="5547390" cy="4160543"/>
          </a:xfrm>
          <a:prstGeom prst="rect">
            <a:avLst/>
          </a:prstGeom>
        </p:spPr>
      </p:pic>
      <p:pic>
        <p:nvPicPr>
          <p:cNvPr id="11" name="Picture 10" descr="A construction site with a trench&#10;&#10;Description automatically generated with medium confidence">
            <a:extLst>
              <a:ext uri="{FF2B5EF4-FFF2-40B4-BE49-F238E27FC236}">
                <a16:creationId xmlns:a16="http://schemas.microsoft.com/office/drawing/2014/main" id="{4BA61F86-1DB0-05F9-1DD3-15C987FEA8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622" y="1600200"/>
            <a:ext cx="4645378" cy="464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88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sky with white clouds&#10;&#10;Description automatically generated">
            <a:extLst>
              <a:ext uri="{FF2B5EF4-FFF2-40B4-BE49-F238E27FC236}">
                <a16:creationId xmlns:a16="http://schemas.microsoft.com/office/drawing/2014/main" id="{FABF26F5-06B6-D610-FF41-B69AA933C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038"/>
            <a:ext cx="104219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13708E-E3C5-9251-1C41-C8F60CAF19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48844E-FC00-DF12-DAAA-3C27C81DAC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7F6DFF-CD55-6205-5E95-B0E805506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4421"/>
          </a:xfrm>
          <a:prstGeom prst="rect">
            <a:avLst/>
          </a:prstGeom>
        </p:spPr>
      </p:pic>
      <p:pic>
        <p:nvPicPr>
          <p:cNvPr id="6" name="Picture 5" descr="A construction site with a bulldozer&#10;&#10;Description automatically generated">
            <a:extLst>
              <a:ext uri="{FF2B5EF4-FFF2-40B4-BE49-F238E27FC236}">
                <a16:creationId xmlns:a16="http://schemas.microsoft.com/office/drawing/2014/main" id="{7641AB41-E981-8FED-8601-8AE0E7F2C8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90" y="1724378"/>
            <a:ext cx="4879622" cy="4879622"/>
          </a:xfrm>
          <a:prstGeom prst="rect">
            <a:avLst/>
          </a:prstGeom>
        </p:spPr>
      </p:pic>
      <p:pic>
        <p:nvPicPr>
          <p:cNvPr id="9" name="Picture 8" descr="A person in a yellow vest on a construction vehicle&#10;&#10;Description automatically generated">
            <a:extLst>
              <a:ext uri="{FF2B5EF4-FFF2-40B4-BE49-F238E27FC236}">
                <a16:creationId xmlns:a16="http://schemas.microsoft.com/office/drawing/2014/main" id="{6B49F681-7AAE-9570-B079-A7E771D783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957" y="1660526"/>
            <a:ext cx="5111309" cy="487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354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sky with white clouds&#10;&#10;Description automatically generated">
            <a:extLst>
              <a:ext uri="{FF2B5EF4-FFF2-40B4-BE49-F238E27FC236}">
                <a16:creationId xmlns:a16="http://schemas.microsoft.com/office/drawing/2014/main" id="{FABF26F5-06B6-D610-FF41-B69AA933C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038"/>
            <a:ext cx="104219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13708E-E3C5-9251-1C41-C8F60CAF19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48844E-FC00-DF12-DAAA-3C27C81DAC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7F6DFF-CD55-6205-5E95-B0E805506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4421"/>
          </a:xfrm>
          <a:prstGeom prst="rect">
            <a:avLst/>
          </a:prstGeom>
        </p:spPr>
      </p:pic>
      <p:pic>
        <p:nvPicPr>
          <p:cNvPr id="6" name="Picture 5" descr="A group of men working at a construction site&#10;&#10;Description automatically generated">
            <a:extLst>
              <a:ext uri="{FF2B5EF4-FFF2-40B4-BE49-F238E27FC236}">
                <a16:creationId xmlns:a16="http://schemas.microsoft.com/office/drawing/2014/main" id="{E541CAAF-2FE5-1397-8585-F94AA0A318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90" y="1600200"/>
            <a:ext cx="4653844" cy="4653844"/>
          </a:xfrm>
          <a:prstGeom prst="rect">
            <a:avLst/>
          </a:prstGeom>
        </p:spPr>
      </p:pic>
      <p:pic>
        <p:nvPicPr>
          <p:cNvPr id="11" name="Picture 10" descr="A few men working on a construction site&#10;&#10;Description automatically generated">
            <a:extLst>
              <a:ext uri="{FF2B5EF4-FFF2-40B4-BE49-F238E27FC236}">
                <a16:creationId xmlns:a16="http://schemas.microsoft.com/office/drawing/2014/main" id="{95FBE5C9-7CF9-C1E4-851B-6B0A651252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822" y="1601788"/>
            <a:ext cx="4652256" cy="465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014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92</Words>
  <Application>Microsoft Office PowerPoint</Application>
  <PresentationFormat>Widescreen</PresentationFormat>
  <Paragraphs>27</Paragraphs>
  <Slides>16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Bryan</dc:creator>
  <cp:lastModifiedBy>Paul Bryan</cp:lastModifiedBy>
  <cp:revision>5</cp:revision>
  <dcterms:created xsi:type="dcterms:W3CDTF">2024-03-05T15:04:40Z</dcterms:created>
  <dcterms:modified xsi:type="dcterms:W3CDTF">2024-03-21T12:35:40Z</dcterms:modified>
</cp:coreProperties>
</file>